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78" r:id="rId11"/>
    <p:sldId id="265" r:id="rId12"/>
    <p:sldId id="266" r:id="rId13"/>
    <p:sldId id="268" r:id="rId14"/>
    <p:sldId id="272" r:id="rId15"/>
    <p:sldId id="279" r:id="rId16"/>
    <p:sldId id="280" r:id="rId17"/>
    <p:sldId id="273" r:id="rId18"/>
    <p:sldId id="274" r:id="rId19"/>
    <p:sldId id="267" r:id="rId20"/>
    <p:sldId id="281" r:id="rId21"/>
    <p:sldId id="283" r:id="rId22"/>
    <p:sldId id="264" r:id="rId23"/>
    <p:sldId id="277" r:id="rId24"/>
    <p:sldId id="28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HABOSHA" initials="G" lastIdx="1" clrIdx="0">
    <p:extLst>
      <p:ext uri="{19B8F6BF-5375-455C-9EA6-DF929625EA0E}">
        <p15:presenceInfo xmlns:p15="http://schemas.microsoft.com/office/powerpoint/2012/main" userId="GHABO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2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9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11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00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77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5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69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3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4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3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95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C734-9F98-43AF-A5D5-631AF84E557F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1861E-4B6A-4105-8A8B-B7040985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9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F43CDC5-2160-47CB-A951-7A4D442691A8}"/>
              </a:ext>
            </a:extLst>
          </p:cNvPr>
          <p:cNvSpPr txBox="1">
            <a:spLocks/>
          </p:cNvSpPr>
          <p:nvPr/>
        </p:nvSpPr>
        <p:spPr>
          <a:xfrm>
            <a:off x="1386313" y="108620"/>
            <a:ext cx="9304421" cy="769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alt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«Детский сад №4» г. Всеволожска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7F8BCEF-2ECA-4C65-8F76-85C2C61EAC57}"/>
              </a:ext>
            </a:extLst>
          </p:cNvPr>
          <p:cNvSpPr txBox="1">
            <a:spLocks/>
          </p:cNvSpPr>
          <p:nvPr/>
        </p:nvSpPr>
        <p:spPr>
          <a:xfrm>
            <a:off x="1648326" y="878557"/>
            <a:ext cx="8895347" cy="3135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Опыт работы </a:t>
            </a:r>
          </a:p>
          <a:p>
            <a:pPr algn="ctr">
              <a:defRPr/>
            </a:pP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по патриотическому воспитанию детей подготовительной к школе группе </a:t>
            </a:r>
            <a:endParaRPr lang="en-US" sz="28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  <a:reflection blurRad="6350" stA="50000" endA="300" endPos="50000" dist="60007" dir="5400000" sy="-100000" algn="bl" rotWithShape="0"/>
              </a:effectLst>
              <a:latin typeface="Arial Black" panose="020B0A04020102020204" pitchFamily="34" charset="0"/>
            </a:endParaRPr>
          </a:p>
          <a:p>
            <a:pPr algn="ctr">
              <a:defRPr/>
            </a:pP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№3 «Дружная семейка»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 </a:t>
            </a:r>
            <a:endParaRPr lang="ru-RU" sz="28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  <a:reflection blurRad="6350" stA="50000" endA="300" endPos="50000" dist="60007" dir="5400000" sy="-100000" algn="bl" rotWithShape="0"/>
              </a:effectLst>
              <a:latin typeface="Arial Black" panose="020B0A04020102020204" pitchFamily="34" charset="0"/>
            </a:endParaRPr>
          </a:p>
          <a:p>
            <a:pPr algn="ctr">
              <a:defRPr/>
            </a:pP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компенсирующей направленности</a:t>
            </a:r>
          </a:p>
          <a:p>
            <a:pPr algn="ctr">
              <a:defRPr/>
            </a:pP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(проект «Россия – Родина моя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!</a:t>
            </a:r>
            <a:r>
              <a:rPr lang="ru-RU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0000" endA="300" endPos="50000" dist="60007" dir="5400000" sy="-100000" algn="bl" rotWithShape="0"/>
                </a:effectLst>
                <a:latin typeface="Arial Black" panose="020B0A04020102020204" pitchFamily="34" charset="0"/>
              </a:rPr>
              <a:t>»)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20A65F5-C365-4EC4-A822-3672674BE1D2}"/>
              </a:ext>
            </a:extLst>
          </p:cNvPr>
          <p:cNvSpPr txBox="1">
            <a:spLocks/>
          </p:cNvSpPr>
          <p:nvPr/>
        </p:nvSpPr>
        <p:spPr bwMode="auto">
          <a:xfrm>
            <a:off x="2943740" y="6158831"/>
            <a:ext cx="6189569" cy="41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Всеволожск, 2024 год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F1641FDB-1F56-4B46-8F44-FADACF3CB71E}"/>
              </a:ext>
            </a:extLst>
          </p:cNvPr>
          <p:cNvSpPr txBox="1">
            <a:spLocks/>
          </p:cNvSpPr>
          <p:nvPr/>
        </p:nvSpPr>
        <p:spPr bwMode="auto">
          <a:xfrm>
            <a:off x="8431306" y="4485671"/>
            <a:ext cx="3625662" cy="89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ru-RU" sz="2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педагог: </a:t>
            </a: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ru-RU" sz="2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Кратирова</a:t>
            </a:r>
            <a:r>
              <a:rPr lang="ru-RU" altLang="ru-RU" sz="2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</a:p>
        </p:txBody>
      </p:sp>
    </p:spTree>
    <p:extLst>
      <p:ext uri="{BB962C8B-B14F-4D97-AF65-F5344CB8AC3E}">
        <p14:creationId xmlns:p14="http://schemas.microsoft.com/office/powerpoint/2010/main" val="2407350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245768" y="113293"/>
            <a:ext cx="6890083" cy="2605844"/>
          </a:xfrm>
        </p:spPr>
        <p:txBody>
          <a:bodyPr>
            <a:normAutofit fontScale="90000"/>
          </a:bodyPr>
          <a:lstStyle/>
          <a:p>
            <a:pPr algn="just"/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подрастающего поколения – одна из самых актуальных задач нашего времени. Дошкольный возраст является периодом начала становления базовой культуры личности. В дошкольном детстве начинается процесс восхождения становления личности к ценностям общества, и ребенок приобретает первые жизненные ориентиры. Патриотизм – важнейшее нравственное качество, нравственный принцип, социальное чувство, содержанием которого является любовь и преданность Отечеству; гордость за его прошлое и настоящее, стремление защищать интересы Родины. </a:t>
            </a: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7088961" y="4138864"/>
            <a:ext cx="4231577" cy="174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ru-RU" altLang="ru-RU" sz="1800" dirty="0">
                <a:solidFill>
                  <a:srgbClr val="2F559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работе по патриотическому воспитанию детей нашей группы мы активно используем </a:t>
            </a:r>
            <a:r>
              <a:rPr lang="ru-RU" alt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лэпбуки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«Моя Родина Россия»» и «Мой родной Всеволожск». Посредством развивающих заданий и игр развиваются познавательные способности детей.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ru-RU" altLang="ru-RU" sz="1800" dirty="0">
              <a:solidFill>
                <a:srgbClr val="2F559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89054D-5F71-464E-9B05-91736D5DF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96" y="3126523"/>
            <a:ext cx="5445997" cy="3618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8884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4F5885-6C5A-4641-9226-CC0F1A3F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576" y="2901203"/>
            <a:ext cx="8494059" cy="3822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568856A3-5C9B-48EE-AF9D-24D2F883A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448" y="752421"/>
            <a:ext cx="598818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Мой родной Всеволожск» систематизирует знания детей группы об их малой родине, достопримечательностях родного города в форме различных игровых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337607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D509F164-6D52-4804-92DA-366864A94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0597" y="496926"/>
            <a:ext cx="661147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«Моя Родина Россия» формирует представления и систематизирует знания детей группы о Родине (России) в форме различных игровых заданий.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41BCE8-04F4-4474-90DB-B1531A9E1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97" y="2112634"/>
            <a:ext cx="6611471" cy="4641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6C8AFA3-41B4-42EF-98C8-E4FA02B899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28" y="2958148"/>
            <a:ext cx="2690897" cy="3795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737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ctrTitle"/>
          </p:nvPr>
        </p:nvSpPr>
        <p:spPr bwMode="auto">
          <a:xfrm>
            <a:off x="5677446" y="427113"/>
            <a:ext cx="6264441" cy="259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ru-RU" altLang="ru-RU" sz="1800" dirty="0">
                <a:solidFill>
                  <a:srgbClr val="2F559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«Моя Родина Россия» формирует представления и систематизирует знания детей о Родине (России).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ru-RU" alt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состоит из отдельных карманов с игровыми заданиями: 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«Государственная власть и символы России» - формирует и закрепляет знания детей о президенте страны, гербе и флаге своей страны, гимне, столице России; развивает патриотизм детей.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«Стихи о Родине» – развивает внимание, память детей; учит внимательно слушать литературные произведения.</a:t>
            </a:r>
            <a:endParaRPr lang="ru-RU" altLang="ru-RU" sz="1600" dirty="0">
              <a:solidFill>
                <a:srgbClr val="2F559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  <a:defRPr/>
            </a:pPr>
            <a:endParaRPr lang="ru-RU" altLang="ru-RU" sz="1800" dirty="0">
              <a:solidFill>
                <a:srgbClr val="2F559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1"/>
          <p:cNvSpPr txBox="1">
            <a:spLocks noChangeArrowheads="1"/>
          </p:cNvSpPr>
          <p:nvPr/>
        </p:nvSpPr>
        <p:spPr bwMode="auto">
          <a:xfrm>
            <a:off x="315007" y="3152772"/>
            <a:ext cx="10921029" cy="28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>
              <a:buFontTx/>
              <a:buChar char="-"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«Золотое кольцо России» – знакомит детей с достопримечательностями городов «Золотого кольца России».</a:t>
            </a:r>
          </a:p>
          <a:p>
            <a:pPr marL="285750" indent="-285750"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«7 чудес России» -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 детей с природными и культурными объектами, входящими в категорию «Семь чудес России», показывает величие и красоту этих объектов, развивает познавательный интерес и кругозор детей. Визуализирует и учит детей узнавать выдающиеся объекты наследия нашей страны.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«Народные промыслы России» - формирует и закрепляет знания детей о народных промыслах; прививает интерес к русским традициям; учит узнавать и отличать различные промыслы.</a:t>
            </a:r>
          </a:p>
          <a:p>
            <a:pPr marL="285750" indent="-285750"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«Народы России» - формирует и закрепляет знания детей о многонациональности нашей страны; знакомит с национальной одеждой; прививает интерес к национальной культуре; развивает цветовое восприятие через национальные костюмы народов нашей страны; воспитывает уважение к другим нациям.</a:t>
            </a:r>
          </a:p>
        </p:txBody>
      </p:sp>
    </p:spTree>
    <p:extLst>
      <p:ext uri="{BB962C8B-B14F-4D97-AF65-F5344CB8AC3E}">
        <p14:creationId xmlns:p14="http://schemas.microsoft.com/office/powerpoint/2010/main" val="296438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136614" y="0"/>
            <a:ext cx="7055386" cy="2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игры как средства патриотического воспитания актуально по той причине, что игра является мощным средством коррекции поведения детей, формирования взаимоотношений, воспитания нравственно-волевых качеств.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«Сложи картинку»: составляя из частей целое, мы закрепляем у детей знания о внешнем виде зданий, улиц; знакомим детей с некоторыми достопримечательностями родного города.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Узнавая знакомые объекты родного города, у детей развиваются внимание и память. Систематизируются представления детей о достопримечательностях города Всеволожска; воспитывается интерес к памятникам, в том числе архитектурным, родного города, уважение к истории города, гордость за малую родину.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4A70B4-F185-4E21-B3BA-1E6951BEE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8" y="3762629"/>
            <a:ext cx="2250264" cy="2935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6B46FC-ECFE-4733-BD3D-E83E8F4817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53" y="3758854"/>
            <a:ext cx="2691811" cy="29396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4487CC-A029-4DA3-98C3-450903C1C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820" y="5228675"/>
            <a:ext cx="2388173" cy="1406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6BA44D-04E4-4DD3-B9F3-0F72B055DA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238" y="3584944"/>
            <a:ext cx="2383585" cy="1766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859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5499847" y="85296"/>
            <a:ext cx="6575612" cy="149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«Найди и составь флаг нашей Родины»: с помощью этой игры у детей закрепляются знания о государственном флаге; дети учатся узнавать государственный флаг среди государственных символов других стран; также развиваются внимание и память; дети стремятся узнать что-либо новое; воспитывается чувство патриотизма.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58CA36-7525-422B-81FD-42755B6E51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24" y="1914793"/>
            <a:ext cx="3025588" cy="24352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BBB0D9-A7CF-4382-B996-B417455B45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339" y="4689408"/>
            <a:ext cx="4054288" cy="1821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397C86-AD09-4B99-B432-EE3B280AA5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64" y="2974909"/>
            <a:ext cx="2327780" cy="3428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885D79-3A1D-4152-A6A1-B060A0BAE9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3" y="2974909"/>
            <a:ext cx="1684496" cy="3428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1314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105E1B-63F2-40B7-AB5E-0806B20982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06" y="182584"/>
            <a:ext cx="6333563" cy="51021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0382EA-29D2-46A0-9F1C-008F5756B091}"/>
              </a:ext>
            </a:extLst>
          </p:cNvPr>
          <p:cNvSpPr txBox="1"/>
          <p:nvPr/>
        </p:nvSpPr>
        <p:spPr>
          <a:xfrm>
            <a:off x="170331" y="2733670"/>
            <a:ext cx="5275728" cy="4033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«День народного единства» формирует у детей знания об истории родной страны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р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азвивает чувство гражданственности и патриотизма, любовь к Родине, интерес к истории Российского государства. 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дает детям представления о празднике народного единства;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азвивает интерес к истории России: ее прошлому и настоящему;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богащает словарный запас детей;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оспитывает патриотические чувства, гордость за свой народ;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сширяет представления детей о территории России, народах, её населяющих; воспитывает уважение к различным национальностям России, их культуре, языку; воспитывает дружеские взаимоотношения в детском коллективе; воспитывает чувство гордости за свой народ, за его подвиги.</a:t>
            </a:r>
          </a:p>
        </p:txBody>
      </p:sp>
    </p:spTree>
    <p:extLst>
      <p:ext uri="{BB962C8B-B14F-4D97-AF65-F5344CB8AC3E}">
        <p14:creationId xmlns:p14="http://schemas.microsoft.com/office/powerpoint/2010/main" val="2770735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5082989" y="74780"/>
            <a:ext cx="7048184" cy="152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своей работе по формированию нравственно-патриотических чувств у наших воспитанников мы используем самостоятельно изготовленные книжки-малышки. Книжки-малышки оформлены по следующим темам: «Россия – Родина моя», «Мой город – Всеволожск», «Мой родной город», «С чего начинается Родина?», «Всеволожск – город, в котором я живу» и др.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E2A67E-E440-4756-B80E-714B2757FF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563" y="2726496"/>
            <a:ext cx="3489272" cy="2059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65C8E1-9FD1-4A83-BA9C-3464D69C4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52" y="2726496"/>
            <a:ext cx="4375333" cy="39294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E07CAE93-4639-46D2-B4E0-770060C13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14" y="4829302"/>
            <a:ext cx="6746498" cy="182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совместно с родителями изготавливают книжки-малышки, это способствует формированию интереса к книгам, произведениям художественной литературы, интереса к истории своей малой родины; формирует нравственно-патриотические качества: мужество, храбрость, гордость за свою страну, любовь к Родине; воспитывает навык аккуратного обращения с книгой.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607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149A60-5D26-4BE3-BFAA-561653F415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86" y="3275549"/>
            <a:ext cx="6204115" cy="33269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E44E5B-F925-49A9-BDE4-3569183D17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81" y="255495"/>
            <a:ext cx="5754733" cy="33269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5071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5414211" y="58738"/>
            <a:ext cx="6628730" cy="152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Большое место в нашей работе по формированию нравственно-патриотических чувств у детей группы занимает проект по оформлению Памятной книги «Мы гордимся!» в электронном виде. Она вобрала в себя сведения о героях ВОВ, которые являются родственниками детей нашего образовательного учреждения.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EE4914-AB21-4C87-98D3-C5D7261F4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9" y="3929592"/>
            <a:ext cx="6221506" cy="2869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FEB23B-7949-4040-A7FA-23D218AE2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35" y="1734996"/>
            <a:ext cx="6221506" cy="28696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69972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047" y="1228698"/>
            <a:ext cx="4918830" cy="1696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5678904" y="122907"/>
            <a:ext cx="6339973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используем в работе различные дидактические игры, например, кукла - матрешка, тем самым приобщаем детей к русской народной культуре.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96039A32-96EE-4942-A84D-D4875718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23" y="2958102"/>
            <a:ext cx="6052865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Познавательное занятие с использованием интерактивной доски «Наша Родина – Россия» знакомит детей с символами нашей страны и расширяет их кругозор.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495693-F5AA-4A09-99D2-69E8D05A6D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0" b="48400"/>
          <a:stretch/>
        </p:blipFill>
        <p:spPr>
          <a:xfrm>
            <a:off x="2461847" y="4004693"/>
            <a:ext cx="2229730" cy="22297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26FBF7-3C8C-4B67-AB3D-7405449074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51" r="48451"/>
          <a:stretch/>
        </p:blipFill>
        <p:spPr>
          <a:xfrm>
            <a:off x="135885" y="4443864"/>
            <a:ext cx="2229731" cy="2229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0B00A9-B170-43DD-B45D-129F8FDC7D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1" t="49417"/>
          <a:stretch/>
        </p:blipFill>
        <p:spPr>
          <a:xfrm>
            <a:off x="4779291" y="4443864"/>
            <a:ext cx="2246766" cy="22297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601D19-D5BF-47C6-9AC3-2ADC32A9FB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047" y="4004693"/>
            <a:ext cx="4907101" cy="2088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72372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336" y="1368129"/>
            <a:ext cx="3299127" cy="30826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Прямоугольник 1"/>
          <p:cNvSpPr>
            <a:spLocks noChangeArrowheads="1"/>
          </p:cNvSpPr>
          <p:nvPr/>
        </p:nvSpPr>
        <p:spPr bwMode="auto">
          <a:xfrm>
            <a:off x="5647765" y="60411"/>
            <a:ext cx="6431940" cy="149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Через чтение русских народных сказок, произведений русских писателей и поэтов, знакомство с их творчеством, посещение библиотеки детям прививается любовь к родной литературе, малой Родине, родной стране. Знания, полученные при чтении, дети применяют в своих играх.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B1E14D-CD85-472D-9B8B-B42604D553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 r="33051"/>
          <a:stretch/>
        </p:blipFill>
        <p:spPr>
          <a:xfrm>
            <a:off x="250537" y="3160059"/>
            <a:ext cx="4312262" cy="35638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12" y="4693024"/>
            <a:ext cx="4149876" cy="2030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F518AD-A4DB-4A67-8400-18F6F76153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5"/>
          <a:stretch/>
        </p:blipFill>
        <p:spPr>
          <a:xfrm>
            <a:off x="9507070" y="4770535"/>
            <a:ext cx="2048298" cy="18758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7A206F-2EC6-4F12-9BD2-61CF29907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78" y="2089425"/>
            <a:ext cx="3649578" cy="1640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4700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086398" y="828851"/>
            <a:ext cx="2590128" cy="318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Знакомство детей группы с народными и государственными праздниками (Осенины, День Матери, Новый год, День защитника Отечества, 8 марта, Масленица, др.), участие в праздниках родителей и детей, содействие в оформлении группы к праздникам.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BBCF73-1476-4996-B6B6-F1545A160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5"/>
          <a:stretch/>
        </p:blipFill>
        <p:spPr>
          <a:xfrm>
            <a:off x="7383370" y="4017930"/>
            <a:ext cx="4691654" cy="27742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56189E-EFB2-439D-B1C7-C487016F20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9"/>
          <a:stretch/>
        </p:blipFill>
        <p:spPr>
          <a:xfrm>
            <a:off x="116976" y="4017929"/>
            <a:ext cx="5615569" cy="27742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BCFF4F-8AB1-484B-A199-5A45EA271E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26" y="65773"/>
            <a:ext cx="4398498" cy="329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19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09C162-BA97-4BE9-A3FF-D5CF5161D9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3"/>
          <a:stretch/>
        </p:blipFill>
        <p:spPr>
          <a:xfrm>
            <a:off x="7072485" y="221722"/>
            <a:ext cx="4930850" cy="4699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6F232F-8083-4959-9A0B-F98A59C114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0"/>
          <a:stretch/>
        </p:blipFill>
        <p:spPr>
          <a:xfrm>
            <a:off x="188665" y="3257442"/>
            <a:ext cx="6558863" cy="3328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02113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A770BB-C7A2-428F-B85D-663BC0644D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8"/>
          <a:stretch/>
        </p:blipFill>
        <p:spPr>
          <a:xfrm>
            <a:off x="5581170" y="148485"/>
            <a:ext cx="6420533" cy="34325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40B458-46DD-46E1-BD44-0976688AD8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" r="11676"/>
          <a:stretch/>
        </p:blipFill>
        <p:spPr>
          <a:xfrm>
            <a:off x="7272997" y="4115664"/>
            <a:ext cx="4728706" cy="2593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BF6552-4DFB-4FCC-84C5-167F4AE008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97" y="4115665"/>
            <a:ext cx="5772128" cy="2593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53488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317957" y="248653"/>
            <a:ext cx="6757067" cy="64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Празднование Дня Рождения в саду – формирование дружеских отношений между детьми группы.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A139D0-4EC7-4993-8592-045680AFF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3542728"/>
            <a:ext cx="6897857" cy="30997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934FDE-8ED3-49C5-9C5D-FAA914841A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334" y="1041303"/>
            <a:ext cx="6536787" cy="29374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67943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346701" y="66374"/>
            <a:ext cx="6757067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Воспитание патриотических чувств через знакомство с декоративно-прикладным творчеством, творческую деятельность, рисование. </a:t>
            </a: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6FEAB6-5972-4DD8-B814-19710B84B0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2" y="3337617"/>
            <a:ext cx="5280648" cy="3454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352C60-465D-4F4B-8421-EE88EED626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598" y="933230"/>
            <a:ext cx="4887170" cy="21961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0D7F17-B1FC-46A4-B458-41CB1D9BD3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048" y="4055460"/>
            <a:ext cx="6522720" cy="19038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98592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B7DBC1-C267-40DF-9AF0-51CF019AB9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26" y="988059"/>
            <a:ext cx="6519753" cy="5191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3608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1FCA29-FEC9-43A4-8276-A5EC6FAECB7C}"/>
              </a:ext>
            </a:extLst>
          </p:cNvPr>
          <p:cNvSpPr txBox="1"/>
          <p:nvPr/>
        </p:nvSpPr>
        <p:spPr>
          <a:xfrm>
            <a:off x="5064369" y="28136"/>
            <a:ext cx="70057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возрасте закладывается основа системы духовно-нравственных ценностей, определяющая отношение человека к миру во всем многообразии его проявлений.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нравственном развитии ребёнка особое место занимает воспитание у него любви к родной природе и бережного отношения ко всему живому. Человек может чувствовать ответственность за окружающих и действовать в их интересах только тогда, если он способен к сопереживанию, к восприятию чужой боли.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нравственное воспитание, в первую очередь, должно иметь задачу формирования у ребёнка милосердия, доброты, способности к состраданию.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C2D43E-EF15-4AD7-A6FA-DE369FCB17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1"/>
          <a:stretch/>
        </p:blipFill>
        <p:spPr>
          <a:xfrm>
            <a:off x="6950576" y="2700997"/>
            <a:ext cx="2165288" cy="3988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CA5706-0D00-4B9C-8A02-52B67BD4DE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0"/>
          <a:stretch/>
        </p:blipFill>
        <p:spPr>
          <a:xfrm>
            <a:off x="4068285" y="2700997"/>
            <a:ext cx="2046122" cy="3988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5DB9C2-9B55-4124-9601-2682F31102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5"/>
          <a:stretch/>
        </p:blipFill>
        <p:spPr>
          <a:xfrm>
            <a:off x="9952033" y="2700997"/>
            <a:ext cx="2118046" cy="3988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45650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8BF28D-832D-46C0-8F80-767B7C93B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317" y="1009908"/>
            <a:ext cx="5383237" cy="24190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489F3-C939-4716-9000-311517E7C6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301" y="4086924"/>
            <a:ext cx="5805270" cy="2608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ECB15D-0133-4DFC-9620-E51850AA9E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1" y="4086923"/>
            <a:ext cx="5805269" cy="2608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6659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6B3919-FD52-4237-AB82-DD415EC60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983" y="263323"/>
            <a:ext cx="6757067" cy="2185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у детей группы нравственно – патриотических качеств и чувств гордости за свою Родину, формирование знаний о Великой Отечественной Войне через различные виды деятельности: участие в тематических мероприятиях, посвященных Дню Победы, Дню снятия блокады; акциях «Открытка Победы», «Окна Памяти», чтение художественной литературы, др.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ru-RU" alt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76C9B7-0E2A-4593-99B9-CD43111DA0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94"/>
          <a:stretch/>
        </p:blipFill>
        <p:spPr>
          <a:xfrm>
            <a:off x="196950" y="3939226"/>
            <a:ext cx="3094891" cy="2806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FB1497-6435-4E14-8499-692E363C0F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44" y="3939225"/>
            <a:ext cx="3742006" cy="2806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07D599-BBB0-4873-ACD7-67EE799908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t="25025" r="13436"/>
          <a:stretch/>
        </p:blipFill>
        <p:spPr>
          <a:xfrm>
            <a:off x="3436061" y="2763754"/>
            <a:ext cx="4672762" cy="36338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93521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CF7A2C-4FA4-492D-ACA5-EFCD1AA94B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493" y="398996"/>
            <a:ext cx="5988045" cy="6060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73579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1D3C68-74F7-4C45-B706-881DADE6F3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2704" r="1602" b="8553"/>
          <a:stretch/>
        </p:blipFill>
        <p:spPr>
          <a:xfrm>
            <a:off x="225082" y="3130060"/>
            <a:ext cx="3790682" cy="3509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F158AA-39E8-430A-8826-12F44175AA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7" y="1762185"/>
            <a:ext cx="6480521" cy="4860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2393CA-FE17-4933-A32D-C1D5D6AFC07A}"/>
              </a:ext>
            </a:extLst>
          </p:cNvPr>
          <p:cNvSpPr/>
          <p:nvPr/>
        </p:nvSpPr>
        <p:spPr>
          <a:xfrm>
            <a:off x="5205529" y="0"/>
            <a:ext cx="69864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Нравственно-патриотическое воспитание в общей системе воспитательно-образовательной работы занимает большое место, и основы, заложенные в раннем детстве, помогают успешно решить главную задачу – научить детей помнить, на какой земле мы живем, беречь и уважать наследие своего народа, быть необходимым гражданином, патриотом своего города,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7936297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1199</Words>
  <Application>Microsoft Office PowerPoint</Application>
  <PresentationFormat>Широкоэкранный</PresentationFormat>
  <Paragraphs>41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        Патриотическое воспитание подрастающего поколения – одна из самых актуальных задач нашего времени. Дошкольный возраст является периодом начала становления базовой культуры личности. В дошкольном детстве начинается процесс восхождения становления личности к ценностям общества, и ребенок приобретает первые жизненные ориентиры. Патриотизм – важнейшее нравственное качество, нравственный принцип, социальное чувство, содержанием которого является любовь и преданность Отечеству; гордость за его прошлое и настоящее, стремление защищать интересы Родины. </vt:lpstr>
      <vt:lpstr>Презентация PowerPoint</vt:lpstr>
      <vt:lpstr>Презентация PowerPoint</vt:lpstr>
      <vt:lpstr>        Лэпбук «Моя Родина Россия» формирует представления и систематизирует знания детей о Родине (России). Лэпбук состоит из отдельных карманов с игровыми заданиями:  - «Государственная власть и символы России» - формирует и закрепляет знания детей о президенте страны, гербе и флаге своей страны, гимне, столице России; развивает патриотизм детей. «Стихи о Родине» – развивает внимание, память детей; учит внимательно слушать литературные произведения.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bitoga</dc:creator>
  <cp:lastModifiedBy>GHABOSHA</cp:lastModifiedBy>
  <cp:revision>91</cp:revision>
  <dcterms:created xsi:type="dcterms:W3CDTF">2023-01-15T13:29:33Z</dcterms:created>
  <dcterms:modified xsi:type="dcterms:W3CDTF">2024-07-20T11:14:29Z</dcterms:modified>
</cp:coreProperties>
</file>